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4" r:id="rId8"/>
    <p:sldId id="265" r:id="rId9"/>
    <p:sldId id="261" r:id="rId10"/>
    <p:sldId id="266" r:id="rId11"/>
    <p:sldId id="267" r:id="rId12"/>
    <p:sldId id="262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 snapToObjects="1">
      <p:cViewPr varScale="1">
        <p:scale>
          <a:sx n="117" d="100"/>
          <a:sy n="117" d="100"/>
        </p:scale>
        <p:origin x="36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34B7DC-B688-4F75-81C1-F2FBA2E48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1E7B10-3E22-4EA5-9327-13DACFFCD8A7}">
      <dgm:prSet/>
      <dgm:spPr/>
      <dgm:t>
        <a:bodyPr/>
        <a:lstStyle/>
        <a:p>
          <a:r>
            <a:rPr lang="en-US" dirty="0"/>
            <a:t>Collect and wrangle data from Spotify API</a:t>
          </a:r>
        </a:p>
      </dgm:t>
    </dgm:pt>
    <dgm:pt modelId="{598BCE7C-DBBE-452E-8549-C5F084E1BC74}" type="parTrans" cxnId="{A30080B0-CB2E-4627-A470-EB3C2B4B4F40}">
      <dgm:prSet/>
      <dgm:spPr/>
      <dgm:t>
        <a:bodyPr/>
        <a:lstStyle/>
        <a:p>
          <a:endParaRPr lang="en-US"/>
        </a:p>
      </dgm:t>
    </dgm:pt>
    <dgm:pt modelId="{D87036BC-EFFA-4966-9112-B6AE1382B3F5}" type="sibTrans" cxnId="{A30080B0-CB2E-4627-A470-EB3C2B4B4F4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56E26D-44AD-4ABB-AA44-FF2AC06C10CC}">
      <dgm:prSet/>
      <dgm:spPr/>
      <dgm:t>
        <a:bodyPr/>
        <a:lstStyle/>
        <a:p>
          <a:r>
            <a:rPr lang="en-US" dirty="0"/>
            <a:t>Explore data for trends and prepare for machine learning</a:t>
          </a:r>
        </a:p>
      </dgm:t>
    </dgm:pt>
    <dgm:pt modelId="{A6BDEFFD-6FFC-43AE-BD12-7E71AFE89944}" type="parTrans" cxnId="{D29470FB-ADE8-404A-8141-AB1382789403}">
      <dgm:prSet/>
      <dgm:spPr/>
      <dgm:t>
        <a:bodyPr/>
        <a:lstStyle/>
        <a:p>
          <a:endParaRPr lang="en-US"/>
        </a:p>
      </dgm:t>
    </dgm:pt>
    <dgm:pt modelId="{D8D00A89-7964-49A5-B6C7-6AA343C62F15}" type="sibTrans" cxnId="{D29470FB-ADE8-404A-8141-AB138278940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A9A5EBA-A9D4-43A3-8BE2-7A1C56CCB492}">
      <dgm:prSet/>
      <dgm:spPr/>
      <dgm:t>
        <a:bodyPr/>
        <a:lstStyle/>
        <a:p>
          <a:r>
            <a:rPr lang="en-US" b="0" i="0" dirty="0"/>
            <a:t>Train a model to predict popularity of new music</a:t>
          </a:r>
          <a:endParaRPr lang="en-US" dirty="0"/>
        </a:p>
      </dgm:t>
    </dgm:pt>
    <dgm:pt modelId="{3FCDBE19-A3E8-4F61-983B-F91CA1FBAECE}" type="parTrans" cxnId="{0396526C-677F-4AAB-BE01-1D5E81DBB0D3}">
      <dgm:prSet/>
      <dgm:spPr/>
      <dgm:t>
        <a:bodyPr/>
        <a:lstStyle/>
        <a:p>
          <a:endParaRPr lang="en-US"/>
        </a:p>
      </dgm:t>
    </dgm:pt>
    <dgm:pt modelId="{F5902F63-AA7E-4B41-A6A7-2EA50DDAF769}" type="sibTrans" cxnId="{0396526C-677F-4AAB-BE01-1D5E81DBB0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7CD0B40-7F04-8947-BD8D-E59FB48B838B}" type="pres">
      <dgm:prSet presAssocID="{E234B7DC-B688-4F75-81C1-F2FBA2E48592}" presName="Name0" presStyleCnt="0">
        <dgm:presLayoutVars>
          <dgm:animLvl val="lvl"/>
          <dgm:resizeHandles val="exact"/>
        </dgm:presLayoutVars>
      </dgm:prSet>
      <dgm:spPr/>
    </dgm:pt>
    <dgm:pt modelId="{FA283E7E-A28D-9E45-B2F6-2CEE3E465FD0}" type="pres">
      <dgm:prSet presAssocID="{F91E7B10-3E22-4EA5-9327-13DACFFCD8A7}" presName="compositeNode" presStyleCnt="0">
        <dgm:presLayoutVars>
          <dgm:bulletEnabled val="1"/>
        </dgm:presLayoutVars>
      </dgm:prSet>
      <dgm:spPr/>
    </dgm:pt>
    <dgm:pt modelId="{6E672D61-CA38-984B-82C2-7915E09504A6}" type="pres">
      <dgm:prSet presAssocID="{F91E7B10-3E22-4EA5-9327-13DACFFCD8A7}" presName="bgRect" presStyleLbl="bgAccFollowNode1" presStyleIdx="0" presStyleCnt="3"/>
      <dgm:spPr/>
    </dgm:pt>
    <dgm:pt modelId="{46465C37-B10B-804C-94C0-E344B9EEE21A}" type="pres">
      <dgm:prSet presAssocID="{D87036BC-EFFA-4966-9112-B6AE1382B3F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5B58E26-2124-104B-87E9-D15D0F38AB36}" type="pres">
      <dgm:prSet presAssocID="{F91E7B10-3E22-4EA5-9327-13DACFFCD8A7}" presName="bottomLine" presStyleLbl="alignNode1" presStyleIdx="1" presStyleCnt="6">
        <dgm:presLayoutVars/>
      </dgm:prSet>
      <dgm:spPr/>
    </dgm:pt>
    <dgm:pt modelId="{12042003-219E-C14A-ADD5-BC27FFBB6DFE}" type="pres">
      <dgm:prSet presAssocID="{F91E7B10-3E22-4EA5-9327-13DACFFCD8A7}" presName="nodeText" presStyleLbl="bgAccFollowNode1" presStyleIdx="0" presStyleCnt="3">
        <dgm:presLayoutVars>
          <dgm:bulletEnabled val="1"/>
        </dgm:presLayoutVars>
      </dgm:prSet>
      <dgm:spPr/>
    </dgm:pt>
    <dgm:pt modelId="{4B91E835-D111-3F41-B887-D9BADB000D8A}" type="pres">
      <dgm:prSet presAssocID="{D87036BC-EFFA-4966-9112-B6AE1382B3F5}" presName="sibTrans" presStyleCnt="0"/>
      <dgm:spPr/>
    </dgm:pt>
    <dgm:pt modelId="{1137C3EA-DB5B-4C44-BA90-D126D603ECBC}" type="pres">
      <dgm:prSet presAssocID="{E456E26D-44AD-4ABB-AA44-FF2AC06C10CC}" presName="compositeNode" presStyleCnt="0">
        <dgm:presLayoutVars>
          <dgm:bulletEnabled val="1"/>
        </dgm:presLayoutVars>
      </dgm:prSet>
      <dgm:spPr/>
    </dgm:pt>
    <dgm:pt modelId="{D4D0DC48-824C-F649-AB0F-3E56B899AA93}" type="pres">
      <dgm:prSet presAssocID="{E456E26D-44AD-4ABB-AA44-FF2AC06C10CC}" presName="bgRect" presStyleLbl="bgAccFollowNode1" presStyleIdx="1" presStyleCnt="3"/>
      <dgm:spPr/>
    </dgm:pt>
    <dgm:pt modelId="{E090E76C-4D6A-0C4C-BB8F-EE38CD62FEEE}" type="pres">
      <dgm:prSet presAssocID="{D8D00A89-7964-49A5-B6C7-6AA343C62F1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9D64DF6-E493-E442-ADB8-1326BA45D957}" type="pres">
      <dgm:prSet presAssocID="{E456E26D-44AD-4ABB-AA44-FF2AC06C10CC}" presName="bottomLine" presStyleLbl="alignNode1" presStyleIdx="3" presStyleCnt="6">
        <dgm:presLayoutVars/>
      </dgm:prSet>
      <dgm:spPr/>
    </dgm:pt>
    <dgm:pt modelId="{0E6D5036-BC2F-2441-A15E-39DBDB17561D}" type="pres">
      <dgm:prSet presAssocID="{E456E26D-44AD-4ABB-AA44-FF2AC06C10CC}" presName="nodeText" presStyleLbl="bgAccFollowNode1" presStyleIdx="1" presStyleCnt="3">
        <dgm:presLayoutVars>
          <dgm:bulletEnabled val="1"/>
        </dgm:presLayoutVars>
      </dgm:prSet>
      <dgm:spPr/>
    </dgm:pt>
    <dgm:pt modelId="{1FE893F4-DC19-354C-A2D9-A8D15EBFAB6C}" type="pres">
      <dgm:prSet presAssocID="{D8D00A89-7964-49A5-B6C7-6AA343C62F15}" presName="sibTrans" presStyleCnt="0"/>
      <dgm:spPr/>
    </dgm:pt>
    <dgm:pt modelId="{9454D3C4-06BD-5545-B528-96873F3C5FDB}" type="pres">
      <dgm:prSet presAssocID="{4A9A5EBA-A9D4-43A3-8BE2-7A1C56CCB492}" presName="compositeNode" presStyleCnt="0">
        <dgm:presLayoutVars>
          <dgm:bulletEnabled val="1"/>
        </dgm:presLayoutVars>
      </dgm:prSet>
      <dgm:spPr/>
    </dgm:pt>
    <dgm:pt modelId="{595387BF-98B8-9744-9A63-1B8A024E3F93}" type="pres">
      <dgm:prSet presAssocID="{4A9A5EBA-A9D4-43A3-8BE2-7A1C56CCB492}" presName="bgRect" presStyleLbl="bgAccFollowNode1" presStyleIdx="2" presStyleCnt="3"/>
      <dgm:spPr/>
    </dgm:pt>
    <dgm:pt modelId="{B776C87F-500B-6849-B65C-1DCED0B34246}" type="pres">
      <dgm:prSet presAssocID="{F5902F63-AA7E-4B41-A6A7-2EA50DDAF76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E6498A9-0296-A746-BEE0-668970675A2C}" type="pres">
      <dgm:prSet presAssocID="{4A9A5EBA-A9D4-43A3-8BE2-7A1C56CCB492}" presName="bottomLine" presStyleLbl="alignNode1" presStyleIdx="5" presStyleCnt="6">
        <dgm:presLayoutVars/>
      </dgm:prSet>
      <dgm:spPr/>
    </dgm:pt>
    <dgm:pt modelId="{99B1CF93-2677-F54A-89C6-55799ED5E65E}" type="pres">
      <dgm:prSet presAssocID="{4A9A5EBA-A9D4-43A3-8BE2-7A1C56CCB49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FFB7417-BA1D-E546-96BE-CD80A6878C4F}" type="presOf" srcId="{D87036BC-EFFA-4966-9112-B6AE1382B3F5}" destId="{46465C37-B10B-804C-94C0-E344B9EEE21A}" srcOrd="0" destOrd="0" presId="urn:microsoft.com/office/officeart/2016/7/layout/BasicLinearProcessNumbered"/>
    <dgm:cxn modelId="{73BE9D22-0F0C-AB40-A55B-28057ED3476C}" type="presOf" srcId="{F91E7B10-3E22-4EA5-9327-13DACFFCD8A7}" destId="{12042003-219E-C14A-ADD5-BC27FFBB6DFE}" srcOrd="1" destOrd="0" presId="urn:microsoft.com/office/officeart/2016/7/layout/BasicLinearProcessNumbered"/>
    <dgm:cxn modelId="{2361A624-5417-D946-9385-E1248122A27B}" type="presOf" srcId="{4A9A5EBA-A9D4-43A3-8BE2-7A1C56CCB492}" destId="{99B1CF93-2677-F54A-89C6-55799ED5E65E}" srcOrd="1" destOrd="0" presId="urn:microsoft.com/office/officeart/2016/7/layout/BasicLinearProcessNumbered"/>
    <dgm:cxn modelId="{B35D2442-C574-764A-83D8-6A329D0A2AC3}" type="presOf" srcId="{4A9A5EBA-A9D4-43A3-8BE2-7A1C56CCB492}" destId="{595387BF-98B8-9744-9A63-1B8A024E3F93}" srcOrd="0" destOrd="0" presId="urn:microsoft.com/office/officeart/2016/7/layout/BasicLinearProcessNumbered"/>
    <dgm:cxn modelId="{D1282E61-7111-F345-9225-40DAFECD50DC}" type="presOf" srcId="{D8D00A89-7964-49A5-B6C7-6AA343C62F15}" destId="{E090E76C-4D6A-0C4C-BB8F-EE38CD62FEEE}" srcOrd="0" destOrd="0" presId="urn:microsoft.com/office/officeart/2016/7/layout/BasicLinearProcessNumbered"/>
    <dgm:cxn modelId="{0396526C-677F-4AAB-BE01-1D5E81DBB0D3}" srcId="{E234B7DC-B688-4F75-81C1-F2FBA2E48592}" destId="{4A9A5EBA-A9D4-43A3-8BE2-7A1C56CCB492}" srcOrd="2" destOrd="0" parTransId="{3FCDBE19-A3E8-4F61-983B-F91CA1FBAECE}" sibTransId="{F5902F63-AA7E-4B41-A6A7-2EA50DDAF769}"/>
    <dgm:cxn modelId="{71B64690-310E-6848-BCC4-755EE87E58EF}" type="presOf" srcId="{F91E7B10-3E22-4EA5-9327-13DACFFCD8A7}" destId="{6E672D61-CA38-984B-82C2-7915E09504A6}" srcOrd="0" destOrd="0" presId="urn:microsoft.com/office/officeart/2016/7/layout/BasicLinearProcessNumbered"/>
    <dgm:cxn modelId="{A33193A2-12FF-3041-9BE3-EBF8C827ABBE}" type="presOf" srcId="{E456E26D-44AD-4ABB-AA44-FF2AC06C10CC}" destId="{D4D0DC48-824C-F649-AB0F-3E56B899AA93}" srcOrd="0" destOrd="0" presId="urn:microsoft.com/office/officeart/2016/7/layout/BasicLinearProcessNumbered"/>
    <dgm:cxn modelId="{3BD23AA7-07DC-C34B-907F-0F758666BD19}" type="presOf" srcId="{F5902F63-AA7E-4B41-A6A7-2EA50DDAF769}" destId="{B776C87F-500B-6849-B65C-1DCED0B34246}" srcOrd="0" destOrd="0" presId="urn:microsoft.com/office/officeart/2016/7/layout/BasicLinearProcessNumbered"/>
    <dgm:cxn modelId="{A30080B0-CB2E-4627-A470-EB3C2B4B4F40}" srcId="{E234B7DC-B688-4F75-81C1-F2FBA2E48592}" destId="{F91E7B10-3E22-4EA5-9327-13DACFFCD8A7}" srcOrd="0" destOrd="0" parTransId="{598BCE7C-DBBE-452E-8549-C5F084E1BC74}" sibTransId="{D87036BC-EFFA-4966-9112-B6AE1382B3F5}"/>
    <dgm:cxn modelId="{4E9DE5BD-B61D-F84D-8764-F36D5B94BB28}" type="presOf" srcId="{E234B7DC-B688-4F75-81C1-F2FBA2E48592}" destId="{A7CD0B40-7F04-8947-BD8D-E59FB48B838B}" srcOrd="0" destOrd="0" presId="urn:microsoft.com/office/officeart/2016/7/layout/BasicLinearProcessNumbered"/>
    <dgm:cxn modelId="{E55576CF-731C-C94F-AD35-6E30F293F3F2}" type="presOf" srcId="{E456E26D-44AD-4ABB-AA44-FF2AC06C10CC}" destId="{0E6D5036-BC2F-2441-A15E-39DBDB17561D}" srcOrd="1" destOrd="0" presId="urn:microsoft.com/office/officeart/2016/7/layout/BasicLinearProcessNumbered"/>
    <dgm:cxn modelId="{D29470FB-ADE8-404A-8141-AB1382789403}" srcId="{E234B7DC-B688-4F75-81C1-F2FBA2E48592}" destId="{E456E26D-44AD-4ABB-AA44-FF2AC06C10CC}" srcOrd="1" destOrd="0" parTransId="{A6BDEFFD-6FFC-43AE-BD12-7E71AFE89944}" sibTransId="{D8D00A89-7964-49A5-B6C7-6AA343C62F15}"/>
    <dgm:cxn modelId="{D702287C-BA63-6346-89DF-DB4C3DEA9FA5}" type="presParOf" srcId="{A7CD0B40-7F04-8947-BD8D-E59FB48B838B}" destId="{FA283E7E-A28D-9E45-B2F6-2CEE3E465FD0}" srcOrd="0" destOrd="0" presId="urn:microsoft.com/office/officeart/2016/7/layout/BasicLinearProcessNumbered"/>
    <dgm:cxn modelId="{91F09219-860F-414B-8290-C4F140125E13}" type="presParOf" srcId="{FA283E7E-A28D-9E45-B2F6-2CEE3E465FD0}" destId="{6E672D61-CA38-984B-82C2-7915E09504A6}" srcOrd="0" destOrd="0" presId="urn:microsoft.com/office/officeart/2016/7/layout/BasicLinearProcessNumbered"/>
    <dgm:cxn modelId="{63BB91DD-C6EC-2F44-B733-254E5817CD5B}" type="presParOf" srcId="{FA283E7E-A28D-9E45-B2F6-2CEE3E465FD0}" destId="{46465C37-B10B-804C-94C0-E344B9EEE21A}" srcOrd="1" destOrd="0" presId="urn:microsoft.com/office/officeart/2016/7/layout/BasicLinearProcessNumbered"/>
    <dgm:cxn modelId="{BF35453D-74DB-3B47-8552-E8BFB3EA5B9B}" type="presParOf" srcId="{FA283E7E-A28D-9E45-B2F6-2CEE3E465FD0}" destId="{35B58E26-2124-104B-87E9-D15D0F38AB36}" srcOrd="2" destOrd="0" presId="urn:microsoft.com/office/officeart/2016/7/layout/BasicLinearProcessNumbered"/>
    <dgm:cxn modelId="{C165E2CB-E584-1D44-926C-9FD053BCAF2C}" type="presParOf" srcId="{FA283E7E-A28D-9E45-B2F6-2CEE3E465FD0}" destId="{12042003-219E-C14A-ADD5-BC27FFBB6DFE}" srcOrd="3" destOrd="0" presId="urn:microsoft.com/office/officeart/2016/7/layout/BasicLinearProcessNumbered"/>
    <dgm:cxn modelId="{E3D64539-7BB7-714C-966D-8B9473902003}" type="presParOf" srcId="{A7CD0B40-7F04-8947-BD8D-E59FB48B838B}" destId="{4B91E835-D111-3F41-B887-D9BADB000D8A}" srcOrd="1" destOrd="0" presId="urn:microsoft.com/office/officeart/2016/7/layout/BasicLinearProcessNumbered"/>
    <dgm:cxn modelId="{DD652022-68F4-9041-9EB0-673798FA008F}" type="presParOf" srcId="{A7CD0B40-7F04-8947-BD8D-E59FB48B838B}" destId="{1137C3EA-DB5B-4C44-BA90-D126D603ECBC}" srcOrd="2" destOrd="0" presId="urn:microsoft.com/office/officeart/2016/7/layout/BasicLinearProcessNumbered"/>
    <dgm:cxn modelId="{8ED8E77B-C17F-2E4E-BF3C-153B15150E6B}" type="presParOf" srcId="{1137C3EA-DB5B-4C44-BA90-D126D603ECBC}" destId="{D4D0DC48-824C-F649-AB0F-3E56B899AA93}" srcOrd="0" destOrd="0" presId="urn:microsoft.com/office/officeart/2016/7/layout/BasicLinearProcessNumbered"/>
    <dgm:cxn modelId="{9D3631A6-C136-A641-8F87-C7ABAFD9B7F4}" type="presParOf" srcId="{1137C3EA-DB5B-4C44-BA90-D126D603ECBC}" destId="{E090E76C-4D6A-0C4C-BB8F-EE38CD62FEEE}" srcOrd="1" destOrd="0" presId="urn:microsoft.com/office/officeart/2016/7/layout/BasicLinearProcessNumbered"/>
    <dgm:cxn modelId="{F59738FC-A2C2-1B45-B7D8-04B2188FC333}" type="presParOf" srcId="{1137C3EA-DB5B-4C44-BA90-D126D603ECBC}" destId="{09D64DF6-E493-E442-ADB8-1326BA45D957}" srcOrd="2" destOrd="0" presId="urn:microsoft.com/office/officeart/2016/7/layout/BasicLinearProcessNumbered"/>
    <dgm:cxn modelId="{2C060A5D-409F-9C45-8FCD-141D024B56BC}" type="presParOf" srcId="{1137C3EA-DB5B-4C44-BA90-D126D603ECBC}" destId="{0E6D5036-BC2F-2441-A15E-39DBDB17561D}" srcOrd="3" destOrd="0" presId="urn:microsoft.com/office/officeart/2016/7/layout/BasicLinearProcessNumbered"/>
    <dgm:cxn modelId="{401F2EE9-7DBE-E442-A996-E51647D93311}" type="presParOf" srcId="{A7CD0B40-7F04-8947-BD8D-E59FB48B838B}" destId="{1FE893F4-DC19-354C-A2D9-A8D15EBFAB6C}" srcOrd="3" destOrd="0" presId="urn:microsoft.com/office/officeart/2016/7/layout/BasicLinearProcessNumbered"/>
    <dgm:cxn modelId="{7AD29757-0660-6F42-9A5E-668CE0D4FB25}" type="presParOf" srcId="{A7CD0B40-7F04-8947-BD8D-E59FB48B838B}" destId="{9454D3C4-06BD-5545-B528-96873F3C5FDB}" srcOrd="4" destOrd="0" presId="urn:microsoft.com/office/officeart/2016/7/layout/BasicLinearProcessNumbered"/>
    <dgm:cxn modelId="{E3267188-F3B3-6D42-B437-3C806C825394}" type="presParOf" srcId="{9454D3C4-06BD-5545-B528-96873F3C5FDB}" destId="{595387BF-98B8-9744-9A63-1B8A024E3F93}" srcOrd="0" destOrd="0" presId="urn:microsoft.com/office/officeart/2016/7/layout/BasicLinearProcessNumbered"/>
    <dgm:cxn modelId="{DA6D267D-1425-3548-B975-3B2081B7396D}" type="presParOf" srcId="{9454D3C4-06BD-5545-B528-96873F3C5FDB}" destId="{B776C87F-500B-6849-B65C-1DCED0B34246}" srcOrd="1" destOrd="0" presId="urn:microsoft.com/office/officeart/2016/7/layout/BasicLinearProcessNumbered"/>
    <dgm:cxn modelId="{2A8B90AC-8CAD-6D41-BD63-991BB66CAD2B}" type="presParOf" srcId="{9454D3C4-06BD-5545-B528-96873F3C5FDB}" destId="{3E6498A9-0296-A746-BEE0-668970675A2C}" srcOrd="2" destOrd="0" presId="urn:microsoft.com/office/officeart/2016/7/layout/BasicLinearProcessNumbered"/>
    <dgm:cxn modelId="{ED5935A5-2D8A-5B4A-A4B9-6726E649C09C}" type="presParOf" srcId="{9454D3C4-06BD-5545-B528-96873F3C5FDB}" destId="{99B1CF93-2677-F54A-89C6-55799ED5E6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19F05A-927A-4548-978E-B3CD40A32C1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B9479B-5AB1-438B-A421-24DBBA5D4CC2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06C88DD1-D9D0-4BD4-BCB3-6A7E0484D936}" type="parTrans" cxnId="{DFC9CC82-148B-4733-AE96-2458735E6885}">
      <dgm:prSet/>
      <dgm:spPr/>
      <dgm:t>
        <a:bodyPr/>
        <a:lstStyle/>
        <a:p>
          <a:endParaRPr lang="en-US"/>
        </a:p>
      </dgm:t>
    </dgm:pt>
    <dgm:pt modelId="{DBFB3376-BB97-4361-A017-CF2327A6E042}" type="sibTrans" cxnId="{DFC9CC82-148B-4733-AE96-2458735E6885}">
      <dgm:prSet/>
      <dgm:spPr/>
      <dgm:t>
        <a:bodyPr/>
        <a:lstStyle/>
        <a:p>
          <a:endParaRPr lang="en-US"/>
        </a:p>
      </dgm:t>
    </dgm:pt>
    <dgm:pt modelId="{A1F834B3-1D31-4739-B410-7FBD671E81AD}">
      <dgm:prSet/>
      <dgm:spPr/>
      <dgm:t>
        <a:bodyPr/>
        <a:lstStyle/>
        <a:p>
          <a:r>
            <a:rPr lang="en-US" b="0" i="0"/>
            <a:t>K-nearest neighbors</a:t>
          </a:r>
          <a:endParaRPr lang="en-US"/>
        </a:p>
      </dgm:t>
    </dgm:pt>
    <dgm:pt modelId="{4A66F084-9F0C-4810-9361-7B8398A00466}" type="parTrans" cxnId="{D936463E-EBCC-4D04-893D-3972FD872F4F}">
      <dgm:prSet/>
      <dgm:spPr/>
      <dgm:t>
        <a:bodyPr/>
        <a:lstStyle/>
        <a:p>
          <a:endParaRPr lang="en-US"/>
        </a:p>
      </dgm:t>
    </dgm:pt>
    <dgm:pt modelId="{82020D0F-99F4-4343-A098-CB31161842B2}" type="sibTrans" cxnId="{D936463E-EBCC-4D04-893D-3972FD872F4F}">
      <dgm:prSet/>
      <dgm:spPr/>
      <dgm:t>
        <a:bodyPr/>
        <a:lstStyle/>
        <a:p>
          <a:endParaRPr lang="en-US"/>
        </a:p>
      </dgm:t>
    </dgm:pt>
    <dgm:pt modelId="{857C7404-5C9A-4CF9-B7F3-2F3D687A3742}">
      <dgm:prSet/>
      <dgm:spPr/>
      <dgm:t>
        <a:bodyPr/>
        <a:lstStyle/>
        <a:p>
          <a:r>
            <a:rPr lang="en-US" b="0" i="0"/>
            <a:t>Random forest classifier</a:t>
          </a:r>
          <a:endParaRPr lang="en-US"/>
        </a:p>
      </dgm:t>
    </dgm:pt>
    <dgm:pt modelId="{B608B550-910B-4F9C-A43C-350727F22748}" type="parTrans" cxnId="{DF7CB8C2-02A7-4BCB-8F6C-41A3F8C33029}">
      <dgm:prSet/>
      <dgm:spPr/>
      <dgm:t>
        <a:bodyPr/>
        <a:lstStyle/>
        <a:p>
          <a:endParaRPr lang="en-US"/>
        </a:p>
      </dgm:t>
    </dgm:pt>
    <dgm:pt modelId="{3910D436-AE26-4BB7-BCE8-DA7CC7AD41B7}" type="sibTrans" cxnId="{DF7CB8C2-02A7-4BCB-8F6C-41A3F8C33029}">
      <dgm:prSet/>
      <dgm:spPr/>
      <dgm:t>
        <a:bodyPr/>
        <a:lstStyle/>
        <a:p>
          <a:endParaRPr lang="en-US"/>
        </a:p>
      </dgm:t>
    </dgm:pt>
    <dgm:pt modelId="{695E923E-F5DA-43BF-A7A0-F1DBFEB19599}">
      <dgm:prSet/>
      <dgm:spPr/>
      <dgm:t>
        <a:bodyPr/>
        <a:lstStyle/>
        <a:p>
          <a:r>
            <a:rPr lang="en-US" b="0" i="0"/>
            <a:t>Gradient boosting classifier</a:t>
          </a:r>
          <a:endParaRPr lang="en-US"/>
        </a:p>
      </dgm:t>
    </dgm:pt>
    <dgm:pt modelId="{126CAE58-B773-4147-9077-CF3B74F508C0}" type="parTrans" cxnId="{7FBA03C1-5BC8-473E-B260-B9AAFB4CCCE4}">
      <dgm:prSet/>
      <dgm:spPr/>
      <dgm:t>
        <a:bodyPr/>
        <a:lstStyle/>
        <a:p>
          <a:endParaRPr lang="en-US"/>
        </a:p>
      </dgm:t>
    </dgm:pt>
    <dgm:pt modelId="{87445D24-C7AD-47C7-B940-6AA6AAF871EA}" type="sibTrans" cxnId="{7FBA03C1-5BC8-473E-B260-B9AAFB4CCCE4}">
      <dgm:prSet/>
      <dgm:spPr/>
      <dgm:t>
        <a:bodyPr/>
        <a:lstStyle/>
        <a:p>
          <a:endParaRPr lang="en-US"/>
        </a:p>
      </dgm:t>
    </dgm:pt>
    <dgm:pt modelId="{50FBFDE8-DFDC-9B44-B1B5-63E46278AB16}" type="pres">
      <dgm:prSet presAssocID="{BA19F05A-927A-4548-978E-B3CD40A32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F1735A-E6B8-9F40-AD1C-43AC8402CB76}" type="pres">
      <dgm:prSet presAssocID="{61B9479B-5AB1-438B-A421-24DBBA5D4CC2}" presName="hierRoot1" presStyleCnt="0"/>
      <dgm:spPr/>
    </dgm:pt>
    <dgm:pt modelId="{1A46DF50-A9BC-CE47-9390-31555695AF3E}" type="pres">
      <dgm:prSet presAssocID="{61B9479B-5AB1-438B-A421-24DBBA5D4CC2}" presName="composite" presStyleCnt="0"/>
      <dgm:spPr/>
    </dgm:pt>
    <dgm:pt modelId="{2C668D13-C8EB-684D-B038-E1F293F6E2CE}" type="pres">
      <dgm:prSet presAssocID="{61B9479B-5AB1-438B-A421-24DBBA5D4CC2}" presName="background" presStyleLbl="node0" presStyleIdx="0" presStyleCnt="4"/>
      <dgm:spPr/>
    </dgm:pt>
    <dgm:pt modelId="{2A9BDC97-A229-0148-A0E7-5E0EFE73167D}" type="pres">
      <dgm:prSet presAssocID="{61B9479B-5AB1-438B-A421-24DBBA5D4CC2}" presName="text" presStyleLbl="fgAcc0" presStyleIdx="0" presStyleCnt="4">
        <dgm:presLayoutVars>
          <dgm:chPref val="3"/>
        </dgm:presLayoutVars>
      </dgm:prSet>
      <dgm:spPr/>
    </dgm:pt>
    <dgm:pt modelId="{A8C6E7A0-B15F-C742-8E86-EFB88C67B4BA}" type="pres">
      <dgm:prSet presAssocID="{61B9479B-5AB1-438B-A421-24DBBA5D4CC2}" presName="hierChild2" presStyleCnt="0"/>
      <dgm:spPr/>
    </dgm:pt>
    <dgm:pt modelId="{2DDFCF53-FE9C-D24E-9A94-405E4F63AEAC}" type="pres">
      <dgm:prSet presAssocID="{A1F834B3-1D31-4739-B410-7FBD671E81AD}" presName="hierRoot1" presStyleCnt="0"/>
      <dgm:spPr/>
    </dgm:pt>
    <dgm:pt modelId="{446412D6-AE75-5843-AD79-423150A5E7B7}" type="pres">
      <dgm:prSet presAssocID="{A1F834B3-1D31-4739-B410-7FBD671E81AD}" presName="composite" presStyleCnt="0"/>
      <dgm:spPr/>
    </dgm:pt>
    <dgm:pt modelId="{230B3353-2AB0-194C-8B6C-B58EDC9D7579}" type="pres">
      <dgm:prSet presAssocID="{A1F834B3-1D31-4739-B410-7FBD671E81AD}" presName="background" presStyleLbl="node0" presStyleIdx="1" presStyleCnt="4"/>
      <dgm:spPr/>
    </dgm:pt>
    <dgm:pt modelId="{BC60066D-E8CC-E446-AE86-F00055346DDA}" type="pres">
      <dgm:prSet presAssocID="{A1F834B3-1D31-4739-B410-7FBD671E81AD}" presName="text" presStyleLbl="fgAcc0" presStyleIdx="1" presStyleCnt="4">
        <dgm:presLayoutVars>
          <dgm:chPref val="3"/>
        </dgm:presLayoutVars>
      </dgm:prSet>
      <dgm:spPr/>
    </dgm:pt>
    <dgm:pt modelId="{B8F065FA-648C-CF4E-B4D6-E8B650D99D91}" type="pres">
      <dgm:prSet presAssocID="{A1F834B3-1D31-4739-B410-7FBD671E81AD}" presName="hierChild2" presStyleCnt="0"/>
      <dgm:spPr/>
    </dgm:pt>
    <dgm:pt modelId="{7762F26F-A0E4-474C-B945-131D7F04AB98}" type="pres">
      <dgm:prSet presAssocID="{857C7404-5C9A-4CF9-B7F3-2F3D687A3742}" presName="hierRoot1" presStyleCnt="0"/>
      <dgm:spPr/>
    </dgm:pt>
    <dgm:pt modelId="{EF93BBF6-AD20-DC4E-8AAC-CC30E07A3F20}" type="pres">
      <dgm:prSet presAssocID="{857C7404-5C9A-4CF9-B7F3-2F3D687A3742}" presName="composite" presStyleCnt="0"/>
      <dgm:spPr/>
    </dgm:pt>
    <dgm:pt modelId="{949207E1-4287-F24C-B200-203B666BA0DC}" type="pres">
      <dgm:prSet presAssocID="{857C7404-5C9A-4CF9-B7F3-2F3D687A3742}" presName="background" presStyleLbl="node0" presStyleIdx="2" presStyleCnt="4"/>
      <dgm:spPr/>
    </dgm:pt>
    <dgm:pt modelId="{C7AB73BA-2E23-9945-9C76-43F16594E84B}" type="pres">
      <dgm:prSet presAssocID="{857C7404-5C9A-4CF9-B7F3-2F3D687A3742}" presName="text" presStyleLbl="fgAcc0" presStyleIdx="2" presStyleCnt="4">
        <dgm:presLayoutVars>
          <dgm:chPref val="3"/>
        </dgm:presLayoutVars>
      </dgm:prSet>
      <dgm:spPr/>
    </dgm:pt>
    <dgm:pt modelId="{13688AFF-1F62-A24B-83C8-D982FE2D87B7}" type="pres">
      <dgm:prSet presAssocID="{857C7404-5C9A-4CF9-B7F3-2F3D687A3742}" presName="hierChild2" presStyleCnt="0"/>
      <dgm:spPr/>
    </dgm:pt>
    <dgm:pt modelId="{2420B58D-044D-DE40-86CF-05FA723C0F3D}" type="pres">
      <dgm:prSet presAssocID="{695E923E-F5DA-43BF-A7A0-F1DBFEB19599}" presName="hierRoot1" presStyleCnt="0"/>
      <dgm:spPr/>
    </dgm:pt>
    <dgm:pt modelId="{E72E7F64-5329-C347-8279-4F12DF3B22C4}" type="pres">
      <dgm:prSet presAssocID="{695E923E-F5DA-43BF-A7A0-F1DBFEB19599}" presName="composite" presStyleCnt="0"/>
      <dgm:spPr/>
    </dgm:pt>
    <dgm:pt modelId="{391D31A0-8726-4840-8422-D3BE28CB36C8}" type="pres">
      <dgm:prSet presAssocID="{695E923E-F5DA-43BF-A7A0-F1DBFEB19599}" presName="background" presStyleLbl="node0" presStyleIdx="3" presStyleCnt="4"/>
      <dgm:spPr/>
    </dgm:pt>
    <dgm:pt modelId="{4351B668-CE80-B540-A950-A785C70EBD46}" type="pres">
      <dgm:prSet presAssocID="{695E923E-F5DA-43BF-A7A0-F1DBFEB19599}" presName="text" presStyleLbl="fgAcc0" presStyleIdx="3" presStyleCnt="4">
        <dgm:presLayoutVars>
          <dgm:chPref val="3"/>
        </dgm:presLayoutVars>
      </dgm:prSet>
      <dgm:spPr/>
    </dgm:pt>
    <dgm:pt modelId="{A2A8E310-EBBE-1A44-A177-C3131EB34CDF}" type="pres">
      <dgm:prSet presAssocID="{695E923E-F5DA-43BF-A7A0-F1DBFEB19599}" presName="hierChild2" presStyleCnt="0"/>
      <dgm:spPr/>
    </dgm:pt>
  </dgm:ptLst>
  <dgm:cxnLst>
    <dgm:cxn modelId="{230D2C01-BAEE-F844-9C72-586580ACFBA2}" type="presOf" srcId="{61B9479B-5AB1-438B-A421-24DBBA5D4CC2}" destId="{2A9BDC97-A229-0148-A0E7-5E0EFE73167D}" srcOrd="0" destOrd="0" presId="urn:microsoft.com/office/officeart/2005/8/layout/hierarchy1"/>
    <dgm:cxn modelId="{D936463E-EBCC-4D04-893D-3972FD872F4F}" srcId="{BA19F05A-927A-4548-978E-B3CD40A32C19}" destId="{A1F834B3-1D31-4739-B410-7FBD671E81AD}" srcOrd="1" destOrd="0" parTransId="{4A66F084-9F0C-4810-9361-7B8398A00466}" sibTransId="{82020D0F-99F4-4343-A098-CB31161842B2}"/>
    <dgm:cxn modelId="{2A910763-ACAA-664E-A1C7-74E3D96D56BE}" type="presOf" srcId="{BA19F05A-927A-4548-978E-B3CD40A32C19}" destId="{50FBFDE8-DFDC-9B44-B1B5-63E46278AB16}" srcOrd="0" destOrd="0" presId="urn:microsoft.com/office/officeart/2005/8/layout/hierarchy1"/>
    <dgm:cxn modelId="{52527766-0D75-0042-B53F-EE167BC3F16E}" type="presOf" srcId="{695E923E-F5DA-43BF-A7A0-F1DBFEB19599}" destId="{4351B668-CE80-B540-A950-A785C70EBD46}" srcOrd="0" destOrd="0" presId="urn:microsoft.com/office/officeart/2005/8/layout/hierarchy1"/>
    <dgm:cxn modelId="{97219681-1B84-224E-A602-DA64FDECCF1F}" type="presOf" srcId="{A1F834B3-1D31-4739-B410-7FBD671E81AD}" destId="{BC60066D-E8CC-E446-AE86-F00055346DDA}" srcOrd="0" destOrd="0" presId="urn:microsoft.com/office/officeart/2005/8/layout/hierarchy1"/>
    <dgm:cxn modelId="{DFC9CC82-148B-4733-AE96-2458735E6885}" srcId="{BA19F05A-927A-4548-978E-B3CD40A32C19}" destId="{61B9479B-5AB1-438B-A421-24DBBA5D4CC2}" srcOrd="0" destOrd="0" parTransId="{06C88DD1-D9D0-4BD4-BCB3-6A7E0484D936}" sibTransId="{DBFB3376-BB97-4361-A017-CF2327A6E042}"/>
    <dgm:cxn modelId="{7FBA03C1-5BC8-473E-B260-B9AAFB4CCCE4}" srcId="{BA19F05A-927A-4548-978E-B3CD40A32C19}" destId="{695E923E-F5DA-43BF-A7A0-F1DBFEB19599}" srcOrd="3" destOrd="0" parTransId="{126CAE58-B773-4147-9077-CF3B74F508C0}" sibTransId="{87445D24-C7AD-47C7-B940-6AA6AAF871EA}"/>
    <dgm:cxn modelId="{DF7CB8C2-02A7-4BCB-8F6C-41A3F8C33029}" srcId="{BA19F05A-927A-4548-978E-B3CD40A32C19}" destId="{857C7404-5C9A-4CF9-B7F3-2F3D687A3742}" srcOrd="2" destOrd="0" parTransId="{B608B550-910B-4F9C-A43C-350727F22748}" sibTransId="{3910D436-AE26-4BB7-BCE8-DA7CC7AD41B7}"/>
    <dgm:cxn modelId="{832E18E7-0D89-0A47-8A59-3723B0BCC58C}" type="presOf" srcId="{857C7404-5C9A-4CF9-B7F3-2F3D687A3742}" destId="{C7AB73BA-2E23-9945-9C76-43F16594E84B}" srcOrd="0" destOrd="0" presId="urn:microsoft.com/office/officeart/2005/8/layout/hierarchy1"/>
    <dgm:cxn modelId="{0E3D908E-D5DB-F740-8F52-BDADDBA4A0F3}" type="presParOf" srcId="{50FBFDE8-DFDC-9B44-B1B5-63E46278AB16}" destId="{8BF1735A-E6B8-9F40-AD1C-43AC8402CB76}" srcOrd="0" destOrd="0" presId="urn:microsoft.com/office/officeart/2005/8/layout/hierarchy1"/>
    <dgm:cxn modelId="{1A81CA28-29EA-564E-BC09-4ECB6F971498}" type="presParOf" srcId="{8BF1735A-E6B8-9F40-AD1C-43AC8402CB76}" destId="{1A46DF50-A9BC-CE47-9390-31555695AF3E}" srcOrd="0" destOrd="0" presId="urn:microsoft.com/office/officeart/2005/8/layout/hierarchy1"/>
    <dgm:cxn modelId="{0BD3CE8D-40F2-C14A-BFC6-B145F869E233}" type="presParOf" srcId="{1A46DF50-A9BC-CE47-9390-31555695AF3E}" destId="{2C668D13-C8EB-684D-B038-E1F293F6E2CE}" srcOrd="0" destOrd="0" presId="urn:microsoft.com/office/officeart/2005/8/layout/hierarchy1"/>
    <dgm:cxn modelId="{A7272128-D7AE-D14D-830A-516B49A05422}" type="presParOf" srcId="{1A46DF50-A9BC-CE47-9390-31555695AF3E}" destId="{2A9BDC97-A229-0148-A0E7-5E0EFE73167D}" srcOrd="1" destOrd="0" presId="urn:microsoft.com/office/officeart/2005/8/layout/hierarchy1"/>
    <dgm:cxn modelId="{07FC95F3-70E6-C949-B502-DBC88412C551}" type="presParOf" srcId="{8BF1735A-E6B8-9F40-AD1C-43AC8402CB76}" destId="{A8C6E7A0-B15F-C742-8E86-EFB88C67B4BA}" srcOrd="1" destOrd="0" presId="urn:microsoft.com/office/officeart/2005/8/layout/hierarchy1"/>
    <dgm:cxn modelId="{60D1F19E-92AD-D848-AEFD-BE6D47469C20}" type="presParOf" srcId="{50FBFDE8-DFDC-9B44-B1B5-63E46278AB16}" destId="{2DDFCF53-FE9C-D24E-9A94-405E4F63AEAC}" srcOrd="1" destOrd="0" presId="urn:microsoft.com/office/officeart/2005/8/layout/hierarchy1"/>
    <dgm:cxn modelId="{2C75C3E7-20E3-B845-9DE9-0E4A996808D0}" type="presParOf" srcId="{2DDFCF53-FE9C-D24E-9A94-405E4F63AEAC}" destId="{446412D6-AE75-5843-AD79-423150A5E7B7}" srcOrd="0" destOrd="0" presId="urn:microsoft.com/office/officeart/2005/8/layout/hierarchy1"/>
    <dgm:cxn modelId="{DF03C78C-34EA-1045-BFDD-C57690AD31DF}" type="presParOf" srcId="{446412D6-AE75-5843-AD79-423150A5E7B7}" destId="{230B3353-2AB0-194C-8B6C-B58EDC9D7579}" srcOrd="0" destOrd="0" presId="urn:microsoft.com/office/officeart/2005/8/layout/hierarchy1"/>
    <dgm:cxn modelId="{CEB812C6-3CF4-F347-B976-3FD21E78D984}" type="presParOf" srcId="{446412D6-AE75-5843-AD79-423150A5E7B7}" destId="{BC60066D-E8CC-E446-AE86-F00055346DDA}" srcOrd="1" destOrd="0" presId="urn:microsoft.com/office/officeart/2005/8/layout/hierarchy1"/>
    <dgm:cxn modelId="{9C323FC1-C57A-1C44-B6B2-7C95141ED10E}" type="presParOf" srcId="{2DDFCF53-FE9C-D24E-9A94-405E4F63AEAC}" destId="{B8F065FA-648C-CF4E-B4D6-E8B650D99D91}" srcOrd="1" destOrd="0" presId="urn:microsoft.com/office/officeart/2005/8/layout/hierarchy1"/>
    <dgm:cxn modelId="{91E98015-D2F4-0346-9E40-10B11926DA58}" type="presParOf" srcId="{50FBFDE8-DFDC-9B44-B1B5-63E46278AB16}" destId="{7762F26F-A0E4-474C-B945-131D7F04AB98}" srcOrd="2" destOrd="0" presId="urn:microsoft.com/office/officeart/2005/8/layout/hierarchy1"/>
    <dgm:cxn modelId="{43A5F919-1521-5E48-8D36-34601F4B4819}" type="presParOf" srcId="{7762F26F-A0E4-474C-B945-131D7F04AB98}" destId="{EF93BBF6-AD20-DC4E-8AAC-CC30E07A3F20}" srcOrd="0" destOrd="0" presId="urn:microsoft.com/office/officeart/2005/8/layout/hierarchy1"/>
    <dgm:cxn modelId="{1EF1A318-7CF7-AB42-98A5-7D9C7CCE4398}" type="presParOf" srcId="{EF93BBF6-AD20-DC4E-8AAC-CC30E07A3F20}" destId="{949207E1-4287-F24C-B200-203B666BA0DC}" srcOrd="0" destOrd="0" presId="urn:microsoft.com/office/officeart/2005/8/layout/hierarchy1"/>
    <dgm:cxn modelId="{0DB2C1DC-5CFF-D54F-8362-BAC5F651FEA0}" type="presParOf" srcId="{EF93BBF6-AD20-DC4E-8AAC-CC30E07A3F20}" destId="{C7AB73BA-2E23-9945-9C76-43F16594E84B}" srcOrd="1" destOrd="0" presId="urn:microsoft.com/office/officeart/2005/8/layout/hierarchy1"/>
    <dgm:cxn modelId="{54FFE442-045B-024B-AFF0-8F9B7B4AD3F9}" type="presParOf" srcId="{7762F26F-A0E4-474C-B945-131D7F04AB98}" destId="{13688AFF-1F62-A24B-83C8-D982FE2D87B7}" srcOrd="1" destOrd="0" presId="urn:microsoft.com/office/officeart/2005/8/layout/hierarchy1"/>
    <dgm:cxn modelId="{30B4D1AE-12D3-1340-A36C-A4A37AF6FE81}" type="presParOf" srcId="{50FBFDE8-DFDC-9B44-B1B5-63E46278AB16}" destId="{2420B58D-044D-DE40-86CF-05FA723C0F3D}" srcOrd="3" destOrd="0" presId="urn:microsoft.com/office/officeart/2005/8/layout/hierarchy1"/>
    <dgm:cxn modelId="{7D02A1A2-6D6C-7F4A-8EEC-E6295D6D5CFE}" type="presParOf" srcId="{2420B58D-044D-DE40-86CF-05FA723C0F3D}" destId="{E72E7F64-5329-C347-8279-4F12DF3B22C4}" srcOrd="0" destOrd="0" presId="urn:microsoft.com/office/officeart/2005/8/layout/hierarchy1"/>
    <dgm:cxn modelId="{33EDC69F-CB08-0341-9023-D4CB91A1A2CD}" type="presParOf" srcId="{E72E7F64-5329-C347-8279-4F12DF3B22C4}" destId="{391D31A0-8726-4840-8422-D3BE28CB36C8}" srcOrd="0" destOrd="0" presId="urn:microsoft.com/office/officeart/2005/8/layout/hierarchy1"/>
    <dgm:cxn modelId="{57D285FB-9FD6-A44B-A75F-B59B32C3A035}" type="presParOf" srcId="{E72E7F64-5329-C347-8279-4F12DF3B22C4}" destId="{4351B668-CE80-B540-A950-A785C70EBD46}" srcOrd="1" destOrd="0" presId="urn:microsoft.com/office/officeart/2005/8/layout/hierarchy1"/>
    <dgm:cxn modelId="{AC592796-5CEF-D343-A3D0-D56416283D8F}" type="presParOf" srcId="{2420B58D-044D-DE40-86CF-05FA723C0F3D}" destId="{A2A8E310-EBBE-1A44-A177-C3131EB34C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72D61-CA38-984B-82C2-7915E09504A6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wrangle data from Spotify API</a:t>
          </a:r>
        </a:p>
      </dsp:txBody>
      <dsp:txXfrm>
        <a:off x="0" y="1293625"/>
        <a:ext cx="3404803" cy="2042566"/>
      </dsp:txXfrm>
    </dsp:sp>
    <dsp:sp modelId="{46465C37-B10B-804C-94C0-E344B9EEE21A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35B58E26-2124-104B-87E9-D15D0F38AB36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0DC48-824C-F649-AB0F-3E56B899AA93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Explore data for trends and prepare for machine learning</a:t>
          </a:r>
        </a:p>
      </dsp:txBody>
      <dsp:txXfrm>
        <a:off x="3745283" y="1293625"/>
        <a:ext cx="3404803" cy="2042566"/>
      </dsp:txXfrm>
    </dsp:sp>
    <dsp:sp modelId="{E090E76C-4D6A-0C4C-BB8F-EE38CD62FEEE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09D64DF6-E493-E442-ADB8-1326BA45D957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387BF-98B8-9744-9A63-1B8A024E3F93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Train a model to predict popularity of new music</a:t>
          </a:r>
          <a:endParaRPr lang="en-US" sz="2400" kern="1200" dirty="0"/>
        </a:p>
      </dsp:txBody>
      <dsp:txXfrm>
        <a:off x="7490566" y="1293625"/>
        <a:ext cx="3404803" cy="2042566"/>
      </dsp:txXfrm>
    </dsp:sp>
    <dsp:sp modelId="{B776C87F-500B-6849-B65C-1DCED0B34246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3E6498A9-0296-A746-BEE0-668970675A2C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68D13-C8EB-684D-B038-E1F293F6E2CE}">
      <dsp:nvSpPr>
        <dsp:cNvPr id="0" name=""/>
        <dsp:cNvSpPr/>
      </dsp:nvSpPr>
      <dsp:spPr>
        <a:xfrm>
          <a:off x="2621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BDC97-A229-0148-A0E7-5E0EFE73167D}">
      <dsp:nvSpPr>
        <dsp:cNvPr id="0" name=""/>
        <dsp:cNvSpPr/>
      </dsp:nvSpPr>
      <dsp:spPr>
        <a:xfrm>
          <a:off x="210558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Logistic regression</a:t>
          </a:r>
          <a:endParaRPr lang="en-US" sz="2200" kern="1200"/>
        </a:p>
      </dsp:txBody>
      <dsp:txXfrm>
        <a:off x="245364" y="1637136"/>
        <a:ext cx="1801822" cy="1118749"/>
      </dsp:txXfrm>
    </dsp:sp>
    <dsp:sp modelId="{230B3353-2AB0-194C-8B6C-B58EDC9D7579}">
      <dsp:nvSpPr>
        <dsp:cNvPr id="0" name=""/>
        <dsp:cNvSpPr/>
      </dsp:nvSpPr>
      <dsp:spPr>
        <a:xfrm>
          <a:off x="2289930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0066D-E8CC-E446-AE86-F00055346DDA}">
      <dsp:nvSpPr>
        <dsp:cNvPr id="0" name=""/>
        <dsp:cNvSpPr/>
      </dsp:nvSpPr>
      <dsp:spPr>
        <a:xfrm>
          <a:off x="2497867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K-nearest neighbors</a:t>
          </a:r>
          <a:endParaRPr lang="en-US" sz="2200" kern="1200"/>
        </a:p>
      </dsp:txBody>
      <dsp:txXfrm>
        <a:off x="2532673" y="1637136"/>
        <a:ext cx="1801822" cy="1118749"/>
      </dsp:txXfrm>
    </dsp:sp>
    <dsp:sp modelId="{949207E1-4287-F24C-B200-203B666BA0DC}">
      <dsp:nvSpPr>
        <dsp:cNvPr id="0" name=""/>
        <dsp:cNvSpPr/>
      </dsp:nvSpPr>
      <dsp:spPr>
        <a:xfrm>
          <a:off x="4577239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73BA-2E23-9945-9C76-43F16594E84B}">
      <dsp:nvSpPr>
        <dsp:cNvPr id="0" name=""/>
        <dsp:cNvSpPr/>
      </dsp:nvSpPr>
      <dsp:spPr>
        <a:xfrm>
          <a:off x="4785176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Random forest classifier</a:t>
          </a:r>
          <a:endParaRPr lang="en-US" sz="2200" kern="1200"/>
        </a:p>
      </dsp:txBody>
      <dsp:txXfrm>
        <a:off x="4819982" y="1637136"/>
        <a:ext cx="1801822" cy="1118749"/>
      </dsp:txXfrm>
    </dsp:sp>
    <dsp:sp modelId="{391D31A0-8726-4840-8422-D3BE28CB36C8}">
      <dsp:nvSpPr>
        <dsp:cNvPr id="0" name=""/>
        <dsp:cNvSpPr/>
      </dsp:nvSpPr>
      <dsp:spPr>
        <a:xfrm>
          <a:off x="6864548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B668-CE80-B540-A950-A785C70EBD46}">
      <dsp:nvSpPr>
        <dsp:cNvPr id="0" name=""/>
        <dsp:cNvSpPr/>
      </dsp:nvSpPr>
      <dsp:spPr>
        <a:xfrm>
          <a:off x="7072485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Gradient boosting classifier</a:t>
          </a:r>
          <a:endParaRPr lang="en-US" sz="2200" kern="1200"/>
        </a:p>
      </dsp:txBody>
      <dsp:txXfrm>
        <a:off x="7107291" y="1637136"/>
        <a:ext cx="1801822" cy="1118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16383,'44'0'0,"0"0"0,-25 0 0,8 0 0,-3 0 0,-1 0 0,-1 0 0,-4 0 0,-1 0 0,4 0 0,-7 0 0,9 0 0,-13 0 0,9 0 0,-2 0 0,1 0 0,3 0 0,-8 0 0,3 0 0,5 0 0,-6 0 0,9 0 0,-8 0 0,-2 0 0,6 0 0,-4 0 0,-2 0 0,6 0 0,-3 0 0,-3 0 0,5 0 0,-2 0 0,-3 0 0,5 0 0,-7 0 0,3 0 0,4 0 0,-6 0 0,6 0 0,-4 0 0,3 0 0,-3 0 0,1 0 0,-1 0 0,3 0 0,-3 0 0,1 4 0,0-4 0,0 4 0,3-4 0,-3 0 0,4 4 0,-7-3 0,6 3 0,-2-4 0,1 0 0,3 0 0,-8 0 0,3 3 0,0-2 0,2 3 0,-2-4 0,0 0 0,1 0 0,-4 0 0,7 0 0,-3 0 0,-3 0 0,5 0 0,-6 0 0,4 0 0,0 0 0,-1 0 0,0 0 0,0 0 0,-1 0 0,1 0 0,-1 0 0,0 0 0,0 0 0,1 0 0,-1 0 0,1 0 0,-1-3 0,1 2 0,-1-3 0,1 4 0,0 0 0,-1 0 0,1 0 0,-1 0 0,1-3 0,-1 2 0,1-2 0,-1 3 0,0 0 0,1 0 0,-1 0 0,0 0 0,0 0 0,0 0 0,0 0 0,0 0 0,0 0 0,1-4 0,-2 4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13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16383,'56'0'0,"-11"0"0,-18 0 0,-8 0 0,3 0 0,-5 0 0,0 0 0,4 0 0,-7 3 0,9-2 0,-13 3 0,10-4 0,0 0 0,0 0 0,5 0 0,-8 0 0,0 0 0,1 0 0,-1 0 0,4 0 0,-8 0 0,7 0 0,-7 0 0,8 0 0,-3 0 0,3 0 0,-8 0 0,3 0 0,1 0 0,-3 0 0,9 0 0,-13 0 0,8 0 0,-2 0 0,-3 0 0,9 0 0,-9 0 0,2 0 0,3 0 0,-5-4 0,6 3 0,-4-2 0,0 3 0,1 0 0,-1 0 0,0 0 0,1 0 0,0 0 0,-1 0 0,1 0 0,-1 0 0,1 0 0,-1 0 0,1 0 0,-1 0 0,1 0 0,0 0 0,3 0 0,-5 0 0,5 0 0,-4 0 0,-2 0 0,9 0 0,-9 0 0,2 0 0,4 0 0,-7 0 0,7 3 0,-3-2 0,-1 3 0,1-4 0,-1 3 0,1-2 0,-1 2 0,1 1 0,-1-3 0,1 5 0,0-5 0,-1 3 0,0-4 0,0 0 0,0 0 0,1 0 0,-1 0 0,0 0 0,0 0 0,0 0 0,3 0 0,-5 0 0,5 0 0,-3 0 0,-2 0 0,8 0 0,-8 0 0,5 0 0,-3 0 0,0 0 0,3 0 0,-3 0 0,3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4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 16383,'37'0'0,"-5"0"0,-25 0 0,4 0 0,9 0 0,-7 0 0,8 0 0,-9 0 0,3 0 0,4 0 0,-6 0 0,5 0 0,-3 0 0,-1 0 0,7 0 0,-8 0 0,2 0 0,3 0 0,-5 0 0,6 0 0,-4 0 0,0 0 0,1 0 0,-1 0 0,1 0 0,-1-3 0,0 2 0,0-3 0,0 4 0,0 0 0,1 0 0,4 0 0,-7 0 0,10 0 0,-13 0 0,10 0 0,-4 0 0,-2 0 0,5-3 0,-7 2 0,4-2 0,3-1 0,-6 3 0,5-2 0,-3 3 0,-2 0 0,9 0 0,-9 0 0,2 0 0,3 0 0,-5 0 0,6 0 0,-3 0 0,0 0 0,1 0 0,-1 0 0,0 0 0,0 0 0,-1 0 0,1 0 0,0 0 0,-1 0 0,1 0 0,-1 0 0,0 0 0,0 0 0,1 0 0,-1 0 0,1 0 0,-1 0 0,1 0 0,-1 0 0,2 0 0,3 0 0,-6 0 0,5 0 0,-7 0 0,3 0 0,4 0 0,-6 0 0,5 0 0,-3 0 0,-2 0 0,8 0 0,-8 0 0,3 0 0,2 0 0,-5 0 0,6 0 0,-3 0 0,-1 0 0,1 0 0,-1 0 0,1 0 0,-1 0 0,3 0 0,-2-4 0,2 3 0,-3-6 0,0 7 0,0-4 0,3 4 0,-5 0 0,4-3 0,-2 2 0,1-3 0,2 4 0,-3 0 0,0 0 0,1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5:34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16383,'37'0'0,"-6"0"0,-24 0 0,4 0 0,11 0 0,-9 0 0,8 0 0,-7 0 0,-1 0 0,5 0 0,-3 0 0,0 0 0,3 0 0,-5 0 0,5 0 0,-3 0 0,1 0 0,2 0 0,-3 0 0,0 0 0,1 0 0,4 0 0,-7 0 0,6 0 0,-4 0 0,-2 0 0,7 0 0,-8 0 0,7 0 0,-4 0 0,0 0 0,1 0 0,-1 0 0,1 0 0,-1 0 0,1 0 0,-1 0 0,1 0 0,0 0 0,-1 0 0,0 0 0,0 0 0,4 0 0,-7 0 0,6 0 0,-3 0 0,1 0 0,2 0 0,-3 0 0,1 0 0,-1 0 0,0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253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4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5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3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2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EA4A4E-29E7-AF41-9379-2377C1DC182B}" type="datetimeFigureOut">
              <a:rPr lang="en-US" smtClean="0"/>
              <a:t>10/22/21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167F-D8D4-E34E-A81D-00D4733D4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770" y="3428999"/>
            <a:ext cx="6950529" cy="1328739"/>
          </a:xfrm>
        </p:spPr>
        <p:txBody>
          <a:bodyPr>
            <a:noAutofit/>
          </a:bodyPr>
          <a:lstStyle/>
          <a:p>
            <a:r>
              <a:rPr lang="en-US" sz="4000" dirty="0"/>
              <a:t>Predicting music popularity</a:t>
            </a:r>
            <a:br>
              <a:rPr lang="en-US" sz="4000" dirty="0"/>
            </a:br>
            <a:r>
              <a:rPr lang="en-US" sz="4000" dirty="0"/>
              <a:t>on Spotify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8A1F-98F5-ED43-96B4-A5773758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3028950"/>
            <a:ext cx="5609728" cy="400049"/>
          </a:xfrm>
        </p:spPr>
        <p:txBody>
          <a:bodyPr/>
          <a:lstStyle/>
          <a:p>
            <a:r>
              <a:rPr lang="en-US" dirty="0"/>
              <a:t>Leo </a:t>
            </a:r>
            <a:r>
              <a:rPr lang="en-US" dirty="0" err="1"/>
              <a:t>Evancie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81BF-AE0E-8147-973A-F5DA91386F6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176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FC56-A574-6944-956E-98FFAB77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candidates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16C489-E7CB-4A4C-801C-EA9B92E695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D006FE8-340B-2843-ADCE-B706DA469A78}"/>
              </a:ext>
            </a:extLst>
          </p:cNvPr>
          <p:cNvSpPr/>
          <p:nvPr/>
        </p:nvSpPr>
        <p:spPr>
          <a:xfrm rot="16200000">
            <a:off x="7283903" y="1751520"/>
            <a:ext cx="1143000" cy="2028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0CE70-9AA5-C546-8DDF-1EB2ED3E2EDF}"/>
              </a:ext>
            </a:extLst>
          </p:cNvPr>
          <p:cNvSpPr txBox="1"/>
          <p:nvPr/>
        </p:nvSpPr>
        <p:spPr>
          <a:xfrm>
            <a:off x="7161098" y="1768417"/>
            <a:ext cx="138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2C72D-3A16-674E-B45C-9923234B0BD6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6283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13B5BB4-B6B7-2347-B08D-60DF3B844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2033133"/>
            <a:ext cx="9150807" cy="1898791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BF32F-CAD5-2840-BFAA-153ACB43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A4136ED-C942-A840-88CE-0FF8F935623D}"/>
              </a:ext>
            </a:extLst>
          </p:cNvPr>
          <p:cNvSpPr/>
          <p:nvPr/>
        </p:nvSpPr>
        <p:spPr>
          <a:xfrm>
            <a:off x="4501723" y="1980973"/>
            <a:ext cx="2671963" cy="1950952"/>
          </a:xfrm>
          <a:prstGeom prst="frame">
            <a:avLst>
              <a:gd name="adj1" fmla="val 2175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B167B59E-1BC0-C24D-85CA-B6B514455442}"/>
              </a:ext>
            </a:extLst>
          </p:cNvPr>
          <p:cNvSpPr/>
          <p:nvPr/>
        </p:nvSpPr>
        <p:spPr>
          <a:xfrm>
            <a:off x="8263629" y="1979606"/>
            <a:ext cx="1522635" cy="1950952"/>
          </a:xfrm>
          <a:prstGeom prst="frame">
            <a:avLst>
              <a:gd name="adj1" fmla="val 2990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14:cNvPr>
              <p14:cNvContentPartPr/>
              <p14:nvPr/>
            </p14:nvContentPartPr>
            <p14:xfrm>
              <a:off x="6376063" y="3741840"/>
              <a:ext cx="659880" cy="93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2423" y="3633840"/>
                <a:ext cx="76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14:cNvPr>
              <p14:cNvContentPartPr/>
              <p14:nvPr/>
            </p14:nvContentPartPr>
            <p14:xfrm>
              <a:off x="8980663" y="3742200"/>
              <a:ext cx="625320" cy="1152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6663" y="3634560"/>
                <a:ext cx="732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14:cNvPr>
              <p14:cNvContentPartPr/>
              <p14:nvPr/>
            </p14:nvContentPartPr>
            <p14:xfrm>
              <a:off x="5105263" y="3720240"/>
              <a:ext cx="645120" cy="1728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1263" y="3612240"/>
                <a:ext cx="752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14:cNvPr>
              <p14:cNvContentPartPr/>
              <p14:nvPr/>
            </p14:nvContentPartPr>
            <p14:xfrm>
              <a:off x="1068943" y="3749040"/>
              <a:ext cx="317520" cy="36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4943" y="3641040"/>
                <a:ext cx="4251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ED728A-9B4D-8F44-BD65-2D64CC0DC93F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Evancie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74156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A374C9-3987-A742-BBC4-C25FE013A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/>
              <a:t>Conclusions and</a:t>
            </a:r>
            <a:br>
              <a:rPr lang="en-US" sz="2600" dirty="0"/>
            </a:br>
            <a:r>
              <a:rPr lang="en-US" sz="2600" dirty="0"/>
              <a:t>next steps</a:t>
            </a:r>
          </a:p>
        </p:txBody>
      </p:sp>
      <p:pic>
        <p:nvPicPr>
          <p:cNvPr id="5" name="Picture 4" descr="Focus image of a misty railway">
            <a:extLst>
              <a:ext uri="{FF2B5EF4-FFF2-40B4-BE49-F238E27FC236}">
                <a16:creationId xmlns:a16="http://schemas.microsoft.com/office/drawing/2014/main" id="{6DD6C986-F298-4BB3-B41A-E65862800DC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82" b="17782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8166ABC-30FE-1345-86F6-5D3BB62EE62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93597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089A-2BB5-184F-A546-AFD2477AE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Gradient boosting classifier showed high f1, low overfit, and fast prediction times</a:t>
            </a:r>
          </a:p>
          <a:p>
            <a:r>
              <a:rPr lang="en-US" dirty="0"/>
              <a:t>Tease apart the role of genre</a:t>
            </a:r>
          </a:p>
          <a:p>
            <a:r>
              <a:rPr lang="en-US" dirty="0"/>
              <a:t>API constraints led to decisions about how to collect tracks; a different search approach could yield similar-sized dataset comprised of all newer music</a:t>
            </a:r>
          </a:p>
          <a:p>
            <a:r>
              <a:rPr lang="en-US" dirty="0"/>
              <a:t>Potential for further feature engineering and parameter tuning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0D3C-5DC4-4A49-8545-C396DDEA265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6978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C18C4-E4F1-F646-B4E1-55C197A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Problem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8" name="Picture 4" descr="BizzMart">
            <a:extLst>
              <a:ext uri="{FF2B5EF4-FFF2-40B4-BE49-F238E27FC236}">
                <a16:creationId xmlns:a16="http://schemas.microsoft.com/office/drawing/2014/main" id="{D6D5A10F-53CC-3841-AE1E-7382FE4F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1915140"/>
            <a:ext cx="5449889" cy="30277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871-24DB-E94C-BE86-24C5135D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Spotify calculates popularity for each track based on engagement</a:t>
            </a:r>
          </a:p>
          <a:p>
            <a:r>
              <a:rPr lang="en-US" dirty="0">
                <a:solidFill>
                  <a:srgbClr val="EBEBEB"/>
                </a:solidFill>
              </a:rPr>
              <a:t>How to predict popularity for new music?</a:t>
            </a:r>
          </a:p>
          <a:p>
            <a:r>
              <a:rPr lang="en-US" dirty="0">
                <a:solidFill>
                  <a:srgbClr val="EBEBEB"/>
                </a:solidFill>
              </a:rPr>
              <a:t>Implications for content optimization and choosing new music to promote on the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0E9C-DDF3-344D-B5BF-48405E9C2E1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Evancie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7253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8882A-3C61-AF4B-AFDA-BAC9E316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BEF18-A455-46ED-B4B5-1BB37E61D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18217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0D715A-4F94-494A-8A19-4C3FF7C7BBC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Evancie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407905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94E88-BF92-114A-A2DE-300EDD9E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1. Data wrangling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51742B81-A925-4ED3-8179-D845A69DBF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20" r="-1" b="12357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92D51-13B8-7042-B008-BA422F174FBA}"/>
              </a:ext>
            </a:extLst>
          </p:cNvPr>
          <p:cNvSpPr txBox="1"/>
          <p:nvPr/>
        </p:nvSpPr>
        <p:spPr>
          <a:xfrm>
            <a:off x="6043613" y="5357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B991-E62C-9B48-940D-E04C0FEDE9C1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549755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A76CAC2-1031-CB48-818A-404C95A3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72" y="1973580"/>
            <a:ext cx="3162200" cy="3583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81801-6B29-8444-BF47-60A04DEB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 err="1"/>
              <a:t>Spotipy</a:t>
            </a:r>
            <a:r>
              <a:rPr lang="en-US" dirty="0"/>
              <a:t> library, built to engage with Spotify API</a:t>
            </a:r>
          </a:p>
          <a:p>
            <a:r>
              <a:rPr lang="en-US" dirty="0"/>
              <a:t>“Search” endpoint</a:t>
            </a:r>
          </a:p>
          <a:p>
            <a:pPr lvl="1"/>
            <a:r>
              <a:rPr lang="en-US" i="1" dirty="0" err="1"/>
              <a:t>track_id</a:t>
            </a:r>
            <a:r>
              <a:rPr lang="en-US" i="1" dirty="0"/>
              <a:t>, name…</a:t>
            </a:r>
          </a:p>
          <a:p>
            <a:r>
              <a:rPr lang="en-US" dirty="0"/>
              <a:t>“Tracks” endpoint</a:t>
            </a:r>
          </a:p>
          <a:p>
            <a:pPr lvl="1"/>
            <a:r>
              <a:rPr lang="en-US" i="1" dirty="0"/>
              <a:t>danceability, energy…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3C8EA-DD1E-0D4B-9851-73C8AF4D05E8}"/>
              </a:ext>
            </a:extLst>
          </p:cNvPr>
          <p:cNvSpPr txBox="1"/>
          <p:nvPr/>
        </p:nvSpPr>
        <p:spPr>
          <a:xfrm>
            <a:off x="5224005" y="609601"/>
            <a:ext cx="4430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C0161-CC0A-A549-9D98-453E01D3E6D5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3828092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72C47-F1FB-5944-97A8-0C63C59C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2. Exploratory data analysis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A607EAC-0A30-4448-8CA8-23B148DF59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55" r="-1" b="20445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52848B-966F-094D-B380-D1B4B4CBB31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4719034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1AAE-FFFF-1C47-90DB-1A187944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Target inspection</a:t>
            </a:r>
          </a:p>
        </p:txBody>
      </p:sp>
      <p:pic>
        <p:nvPicPr>
          <p:cNvPr id="5" name="Picture 4" descr="Histogram showing distribution of popularity scores from 0 to 100. Bimodal distribution with peaks around 0 and 75.">
            <a:extLst>
              <a:ext uri="{FF2B5EF4-FFF2-40B4-BE49-F238E27FC236}">
                <a16:creationId xmlns:a16="http://schemas.microsoft.com/office/drawing/2014/main" id="{5F7EC3E2-554F-D747-9D37-1E69A35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2064249"/>
            <a:ext cx="4261089" cy="2811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DE8A-9EDF-5D4A-BD22-48910D72A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/>
              <a:t>Popularity listed as 0 to 100</a:t>
            </a:r>
          </a:p>
          <a:p>
            <a:r>
              <a:rPr lang="en-US" dirty="0"/>
              <a:t>Bimodal distribution</a:t>
            </a:r>
          </a:p>
          <a:p>
            <a:r>
              <a:rPr lang="en-US" dirty="0"/>
              <a:t>Binary classification; greater than or equal to 50 -&gt; “popular”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9BD56-B0AC-724D-B8C6-AB8EA134076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5587652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8E2-CA4F-2045-9A19-9A3A2A3E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Feature inspection</a:t>
            </a:r>
          </a:p>
        </p:txBody>
      </p:sp>
      <p:pic>
        <p:nvPicPr>
          <p:cNvPr id="5" name="Picture 4" descr="Side-by-side histograms showing the distributions of popularity scores for singles versus non-singles. Singles show much higher popularity on average.">
            <a:extLst>
              <a:ext uri="{FF2B5EF4-FFF2-40B4-BE49-F238E27FC236}">
                <a16:creationId xmlns:a16="http://schemas.microsoft.com/office/drawing/2014/main" id="{8205AEA9-CF72-BD43-8D43-0E62A645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2091803"/>
            <a:ext cx="4261089" cy="27565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7DE526-C9BD-B842-BC0B-CB18EE7C3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Lower </a:t>
            </a:r>
            <a:r>
              <a:rPr lang="en-US" sz="1600" dirty="0">
                <a:solidFill>
                  <a:schemeClr val="accent3"/>
                </a:solidFill>
              </a:rPr>
              <a:t>track numbers </a:t>
            </a:r>
            <a:r>
              <a:rPr lang="en-US" sz="1600" dirty="0"/>
              <a:t>more popular  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3"/>
                </a:solidFill>
              </a:rPr>
              <a:t>Singles</a:t>
            </a:r>
            <a:r>
              <a:rPr lang="en-US" sz="1600" dirty="0"/>
              <a:t> more popular than tracks from album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Higher </a:t>
            </a:r>
            <a:r>
              <a:rPr lang="en-US" sz="1600" dirty="0">
                <a:solidFill>
                  <a:schemeClr val="accent3"/>
                </a:solidFill>
              </a:rPr>
              <a:t>danceability</a:t>
            </a:r>
            <a:r>
              <a:rPr lang="en-US" sz="1600" dirty="0"/>
              <a:t> more popular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Medium </a:t>
            </a:r>
            <a:r>
              <a:rPr lang="en-US" sz="1600" dirty="0">
                <a:solidFill>
                  <a:schemeClr val="accent3"/>
                </a:solidFill>
              </a:rPr>
              <a:t>energy</a:t>
            </a:r>
            <a:r>
              <a:rPr lang="en-US" sz="1600" dirty="0"/>
              <a:t> popular; very low or high energy less so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Modest cluster of high </a:t>
            </a:r>
            <a:r>
              <a:rPr lang="en-US" sz="1600" dirty="0">
                <a:solidFill>
                  <a:schemeClr val="accent3"/>
                </a:solidFill>
              </a:rPr>
              <a:t>instrumentalness</a:t>
            </a:r>
            <a:r>
              <a:rPr lang="en-US" sz="1600" dirty="0"/>
              <a:t> with low popularity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86% of </a:t>
            </a:r>
            <a:r>
              <a:rPr lang="en-US" sz="1600" dirty="0">
                <a:solidFill>
                  <a:schemeClr val="accent3"/>
                </a:solidFill>
              </a:rPr>
              <a:t>explicit</a:t>
            </a:r>
            <a:r>
              <a:rPr lang="en-US" sz="1600" dirty="0"/>
              <a:t> tracks popular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89% of tracks with </a:t>
            </a:r>
            <a:r>
              <a:rPr lang="en-US" sz="1600" dirty="0">
                <a:solidFill>
                  <a:schemeClr val="accent3"/>
                </a:solidFill>
              </a:rPr>
              <a:t>guest artist </a:t>
            </a:r>
            <a:r>
              <a:rPr lang="en-US" sz="1600" dirty="0"/>
              <a:t>popular</a:t>
            </a:r>
          </a:p>
          <a:p>
            <a:pPr>
              <a:lnSpc>
                <a:spcPct val="90000"/>
              </a:lnSpc>
            </a:pPr>
            <a:r>
              <a:rPr lang="en-US" sz="1600" dirty="0">
                <a:solidFill>
                  <a:schemeClr val="accent3"/>
                </a:solidFill>
              </a:rPr>
              <a:t>Duration</a:t>
            </a:r>
            <a:r>
              <a:rPr lang="en-US" sz="1600" dirty="0"/>
              <a:t> important to popularity, peaking around 200 seconds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Standard </a:t>
            </a:r>
            <a:r>
              <a:rPr lang="en-US" sz="1600" dirty="0">
                <a:solidFill>
                  <a:schemeClr val="accent3"/>
                </a:solidFill>
              </a:rPr>
              <a:t>time signature </a:t>
            </a:r>
            <a:r>
              <a:rPr lang="en-US" sz="1600" dirty="0"/>
              <a:t>popular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715513-B586-2C42-B0E2-BEB20AB6D55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26619362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F8A2-99B9-4B46-BEBE-BD79FB20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3. Predictive modeling</a:t>
            </a:r>
          </a:p>
        </p:txBody>
      </p:sp>
      <p:pic>
        <p:nvPicPr>
          <p:cNvPr id="5" name="Picture 4" descr="Formulas on a background">
            <a:extLst>
              <a:ext uri="{FF2B5EF4-FFF2-40B4-BE49-F238E27FC236}">
                <a16:creationId xmlns:a16="http://schemas.microsoft.com/office/drawing/2014/main" id="{E4841CF8-8DD9-446B-80F7-DF04C07AB6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82" b="17782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A53B5-6FB7-A74E-978C-C3D6B381B680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Evancie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, 2021</a:t>
            </a:r>
          </a:p>
        </p:txBody>
      </p:sp>
    </p:spTree>
    <p:extLst>
      <p:ext uri="{BB962C8B-B14F-4D97-AF65-F5344CB8AC3E}">
        <p14:creationId xmlns:p14="http://schemas.microsoft.com/office/powerpoint/2010/main" val="16389587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{E440463A-FCA1-734D-844D-C3351FE5D2C3}tf10001062</Template>
  <TotalTime>409</TotalTime>
  <Words>322</Words>
  <Application>Microsoft Macintosh PowerPoint</Application>
  <PresentationFormat>Widescreen</PresentationFormat>
  <Paragraphs>61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</vt:lpstr>
      <vt:lpstr>Predicting music popularity on Spotify</vt:lpstr>
      <vt:lpstr>The Problem</vt:lpstr>
      <vt:lpstr>The Approach</vt:lpstr>
      <vt:lpstr>1. Data wrangling</vt:lpstr>
      <vt:lpstr>PowerPoint Presentation</vt:lpstr>
      <vt:lpstr>2. Exploratory data analysis</vt:lpstr>
      <vt:lpstr>Target inspection</vt:lpstr>
      <vt:lpstr>Feature inspection</vt:lpstr>
      <vt:lpstr>3. Predictive modeling</vt:lpstr>
      <vt:lpstr>Model candidates</vt:lpstr>
      <vt:lpstr>Model comparison</vt:lpstr>
      <vt:lpstr>Conclusions and 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track popularity on Spotify</dc:title>
  <dc:creator>Leo Evancie</dc:creator>
  <cp:lastModifiedBy>Leo Evancie</cp:lastModifiedBy>
  <cp:revision>12</cp:revision>
  <dcterms:created xsi:type="dcterms:W3CDTF">2021-10-21T04:05:19Z</dcterms:created>
  <dcterms:modified xsi:type="dcterms:W3CDTF">2021-10-22T08:16:11Z</dcterms:modified>
</cp:coreProperties>
</file>